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72B0E9-D05F-42B9-9AF5-00EE63B6681B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03D9F-E971-4352-A633-8D994B40BD1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03D9F-E971-4352-A633-8D994B40BD1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49919CC-C153-4695-8464-C95D6C50E53A}" type="datetimeFigureOut">
              <a:rPr lang="en-US" smtClean="0"/>
              <a:t>11/19/2009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E6A534C-6EE2-4322-B5F1-D6C67413CC4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Linear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3x-5&lt;x+1</a:t>
            </a:r>
            <a:endParaRPr lang="en-US" dirty="0"/>
          </a:p>
        </p:txBody>
      </p:sp>
      <p:pic>
        <p:nvPicPr>
          <p:cNvPr id="4" name="Picture 3" descr="number line.jpg"/>
          <p:cNvPicPr>
            <a:picLocks noChangeAspect="1"/>
          </p:cNvPicPr>
          <p:nvPr/>
        </p:nvPicPr>
        <p:blipFill>
          <a:blip r:embed="rId3" cstate="print"/>
          <a:srcRect t="42889" b="41111"/>
          <a:stretch>
            <a:fillRect/>
          </a:stretch>
        </p:blipFill>
        <p:spPr>
          <a:xfrm>
            <a:off x="3429000" y="1600200"/>
            <a:ext cx="5715000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-2x+1&lt;1</a:t>
            </a:r>
            <a:endParaRPr lang="en-US" dirty="0"/>
          </a:p>
        </p:txBody>
      </p:sp>
      <p:pic>
        <p:nvPicPr>
          <p:cNvPr id="4" name="Picture 3" descr="number line.jpg"/>
          <p:cNvPicPr>
            <a:picLocks noChangeAspect="1"/>
          </p:cNvPicPr>
          <p:nvPr/>
        </p:nvPicPr>
        <p:blipFill>
          <a:blip r:embed="rId3" cstate="print"/>
          <a:srcRect t="42889" b="41111"/>
          <a:stretch>
            <a:fillRect/>
          </a:stretch>
        </p:blipFill>
        <p:spPr>
          <a:xfrm>
            <a:off x="3429000" y="1600200"/>
            <a:ext cx="5715000" cy="685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Pages 168-169</a:t>
            </a:r>
          </a:p>
          <a:p>
            <a:pPr>
              <a:buNone/>
            </a:pPr>
            <a:r>
              <a:rPr lang="en-US" dirty="0" smtClean="0"/>
              <a:t>#1-48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Solve linear inequalities through understanding and applying the properties of inequalities, verbally and in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inequality?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inequality is a statement that one expression is less than or greater than another.</a:t>
            </a:r>
          </a:p>
          <a:p>
            <a:pPr>
              <a:buNone/>
            </a:pPr>
            <a:r>
              <a:rPr lang="en-US" dirty="0" smtClean="0"/>
              <a:t>			10&gt;2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-2&lt;8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inequality symbols from left to right.</a:t>
            </a:r>
          </a:p>
          <a:p>
            <a:pPr lvl="1"/>
            <a:r>
              <a:rPr lang="en-US" dirty="0" smtClean="0"/>
              <a:t>8&gt;2 reads eight is greater than 2.</a:t>
            </a:r>
          </a:p>
          <a:p>
            <a:pPr lvl="1"/>
            <a:r>
              <a:rPr lang="en-US" dirty="0" smtClean="0"/>
              <a:t>2&lt;10 reads two is less than 10.</a:t>
            </a:r>
          </a:p>
          <a:p>
            <a:pPr lvl="1"/>
            <a:r>
              <a:rPr lang="en-US" dirty="0" smtClean="0"/>
              <a:t>x≥5 reads x is greater than or equal to five</a:t>
            </a:r>
          </a:p>
          <a:p>
            <a:pPr lvl="1"/>
            <a:r>
              <a:rPr lang="en-US" dirty="0"/>
              <a:t>x</a:t>
            </a:r>
            <a:r>
              <a:rPr lang="en-US" dirty="0" smtClean="0"/>
              <a:t>≤10 reads x is less than or equal to ten</a:t>
            </a:r>
          </a:p>
          <a:p>
            <a:pPr>
              <a:buNone/>
            </a:pPr>
            <a:r>
              <a:rPr lang="en-US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solving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Treat the inequality symbol (&lt;, &gt;, ≤, ≥) like an equal symbol</a:t>
            </a:r>
          </a:p>
          <a:p>
            <a:r>
              <a:rPr lang="en-US" dirty="0" smtClean="0"/>
              <a:t>Solve normally, except when you MULTIPLY or DIVIDE by a negative, you much change the direction of the inequality symbol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it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x+1&gt;10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-2x+1&lt;7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Instead of having a single solution, like an equation, an equality has a set of possible answers.</a:t>
            </a:r>
          </a:p>
          <a:p>
            <a:r>
              <a:rPr lang="en-US" dirty="0" smtClean="0"/>
              <a:t>It is not possible to list every possible answer, so there are several ways to write your answer:</a:t>
            </a:r>
          </a:p>
          <a:p>
            <a:pPr lvl="1"/>
            <a:r>
              <a:rPr lang="en-US" dirty="0" smtClean="0"/>
              <a:t>Graph it on a number line</a:t>
            </a:r>
          </a:p>
          <a:p>
            <a:pPr lvl="1"/>
            <a:r>
              <a:rPr lang="en-US" dirty="0" smtClean="0"/>
              <a:t>Set builder notation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&lt; or &gt;, use a ( or ) or ○</a:t>
            </a:r>
          </a:p>
          <a:p>
            <a:r>
              <a:rPr lang="en-US" dirty="0" smtClean="0"/>
              <a:t>For </a:t>
            </a:r>
            <a:r>
              <a:rPr lang="en-US" dirty="0" smtClean="0"/>
              <a:t>≤ or ≥, use [ or ] or ●</a:t>
            </a:r>
          </a:p>
          <a:p>
            <a:r>
              <a:rPr lang="en-US" dirty="0" smtClean="0"/>
              <a:t>For example 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	x+2&gt;5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	x-1&lt;3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	x</a:t>
            </a:r>
            <a:r>
              <a:rPr lang="en-US" dirty="0" smtClean="0"/>
              <a:t> +2≤ 1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	x</a:t>
            </a:r>
            <a:r>
              <a:rPr lang="en-US" dirty="0" smtClean="0"/>
              <a:t> +2≥ -2</a:t>
            </a:r>
            <a:endParaRPr lang="en-US" dirty="0"/>
          </a:p>
        </p:txBody>
      </p:sp>
      <p:pic>
        <p:nvPicPr>
          <p:cNvPr id="4" name="Picture 3" descr="number line.jpg"/>
          <p:cNvPicPr>
            <a:picLocks noChangeAspect="1"/>
          </p:cNvPicPr>
          <p:nvPr/>
        </p:nvPicPr>
        <p:blipFill>
          <a:blip r:embed="rId3" cstate="print"/>
          <a:srcRect t="42889" b="41111"/>
          <a:stretch>
            <a:fillRect/>
          </a:stretch>
        </p:blipFill>
        <p:spPr>
          <a:xfrm>
            <a:off x="3429000" y="3200400"/>
            <a:ext cx="5715000" cy="685800"/>
          </a:xfrm>
          <a:prstGeom prst="rect">
            <a:avLst/>
          </a:prstGeom>
        </p:spPr>
      </p:pic>
      <p:pic>
        <p:nvPicPr>
          <p:cNvPr id="5" name="Picture 4" descr="number line.jpg"/>
          <p:cNvPicPr>
            <a:picLocks noChangeAspect="1"/>
          </p:cNvPicPr>
          <p:nvPr/>
        </p:nvPicPr>
        <p:blipFill>
          <a:blip r:embed="rId3" cstate="print"/>
          <a:srcRect t="42889" b="41111"/>
          <a:stretch>
            <a:fillRect/>
          </a:stretch>
        </p:blipFill>
        <p:spPr>
          <a:xfrm>
            <a:off x="3429000" y="3886200"/>
            <a:ext cx="5715000" cy="685800"/>
          </a:xfrm>
          <a:prstGeom prst="rect">
            <a:avLst/>
          </a:prstGeom>
        </p:spPr>
      </p:pic>
      <p:pic>
        <p:nvPicPr>
          <p:cNvPr id="7" name="Picture 6" descr="number line.jpg"/>
          <p:cNvPicPr>
            <a:picLocks noChangeAspect="1"/>
          </p:cNvPicPr>
          <p:nvPr/>
        </p:nvPicPr>
        <p:blipFill>
          <a:blip r:embed="rId3" cstate="print"/>
          <a:srcRect t="42889" b="41111"/>
          <a:stretch>
            <a:fillRect/>
          </a:stretch>
        </p:blipFill>
        <p:spPr>
          <a:xfrm>
            <a:off x="3429000" y="4724400"/>
            <a:ext cx="5715000" cy="685800"/>
          </a:xfrm>
          <a:prstGeom prst="rect">
            <a:avLst/>
          </a:prstGeom>
        </p:spPr>
      </p:pic>
      <p:pic>
        <p:nvPicPr>
          <p:cNvPr id="8" name="Picture 7" descr="number line.jpg"/>
          <p:cNvPicPr>
            <a:picLocks noChangeAspect="1"/>
          </p:cNvPicPr>
          <p:nvPr/>
        </p:nvPicPr>
        <p:blipFill>
          <a:blip r:embed="rId3" cstate="print"/>
          <a:srcRect t="42889" b="41111"/>
          <a:stretch>
            <a:fillRect/>
          </a:stretch>
        </p:blipFill>
        <p:spPr>
          <a:xfrm>
            <a:off x="3429000" y="5562600"/>
            <a:ext cx="57150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set builder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{x| x			}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2x+1&gt;5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77</TotalTime>
  <Words>248</Words>
  <Application>Microsoft Office PowerPoint</Application>
  <PresentationFormat>On-screen Show (4:3)</PresentationFormat>
  <Paragraphs>57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Verve</vt:lpstr>
      <vt:lpstr>Linear Inequalities</vt:lpstr>
      <vt:lpstr>Objectives</vt:lpstr>
      <vt:lpstr>What is an inequality?</vt:lpstr>
      <vt:lpstr>Using symbols</vt:lpstr>
      <vt:lpstr>Rules for solving inequalities</vt:lpstr>
      <vt:lpstr>Try it</vt:lpstr>
      <vt:lpstr>More about inequalities</vt:lpstr>
      <vt:lpstr>Graphing inequalities</vt:lpstr>
      <vt:lpstr>Using set builder notation</vt:lpstr>
      <vt:lpstr>Practice</vt:lpstr>
      <vt:lpstr>Practice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Linear Inequalities</dc:title>
  <dc:creator>Ameena</dc:creator>
  <cp:lastModifiedBy>Ameena</cp:lastModifiedBy>
  <cp:revision>7</cp:revision>
  <dcterms:created xsi:type="dcterms:W3CDTF">2009-11-19T20:32:12Z</dcterms:created>
  <dcterms:modified xsi:type="dcterms:W3CDTF">2009-11-19T21:49:52Z</dcterms:modified>
</cp:coreProperties>
</file>